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7561263" cy="106934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3258" y="-90"/>
      </p:cViewPr>
      <p:guideLst>
        <p:guide orient="horz" pos="3368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7095" y="3321886"/>
            <a:ext cx="6427074" cy="22921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34190" y="6059593"/>
            <a:ext cx="5292884" cy="273275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481916" y="428232"/>
            <a:ext cx="1701284" cy="912404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78063" y="428232"/>
            <a:ext cx="4977831" cy="912404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7287" y="6871500"/>
            <a:ext cx="6427074" cy="212382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97287" y="4532320"/>
            <a:ext cx="6427074" cy="23391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78063" y="2495127"/>
            <a:ext cx="3339558" cy="705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43642" y="2495127"/>
            <a:ext cx="3339558" cy="7057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8063" y="2393639"/>
            <a:ext cx="3340871" cy="997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78063" y="3391194"/>
            <a:ext cx="3340871" cy="61610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3841017" y="2393639"/>
            <a:ext cx="3342183" cy="99755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3841017" y="3391194"/>
            <a:ext cx="3342183" cy="616108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064" y="425756"/>
            <a:ext cx="2487603" cy="18119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956244" y="425756"/>
            <a:ext cx="4226956" cy="912652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78064" y="2237694"/>
            <a:ext cx="2487603" cy="73145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2060" y="7485380"/>
            <a:ext cx="4536758" cy="88369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482060" y="955475"/>
            <a:ext cx="4536758" cy="6416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82060" y="8369071"/>
            <a:ext cx="4536758" cy="12549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8063" y="428232"/>
            <a:ext cx="6805137" cy="1782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8063" y="2495127"/>
            <a:ext cx="6805137" cy="705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78063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14.06.2023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583432" y="9911198"/>
            <a:ext cx="239440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5418905" y="9911198"/>
            <a:ext cx="1764295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AppData\Local\Temp\AweZip\Temp2\AweZip9\ГОДЫ Жизни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61262" cy="106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76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AppData\Local\Temp\AweZip\Temp2\AweZip0\ГОДЫ Жизни\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61263" cy="106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519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AppData\Local\Temp\AweZip\Temp2\AweZip2\ГОДЫ Жизни\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" y="0"/>
            <a:ext cx="7561263" cy="106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8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User\AppData\Local\Temp\AweZip\Temp1\AweZip3\ГОДЫ Жизни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61263" cy="106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32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AppData\Local\Temp\AweZip\Temp2\AweZip8\ГОДЫ Жизни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6" y="10036"/>
            <a:ext cx="7561263" cy="106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0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AppData\Local\Temp\AweZip\Temp1\AweZip4\ГОДЫ Жизни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561262" cy="106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58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AppData\Local\Temp\AweZip\Temp1\AweZip5\ГОДЫ Жизни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61262" cy="106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29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56" t="26774" r="28281" b="12253"/>
          <a:stretch/>
        </p:blipFill>
        <p:spPr bwMode="auto">
          <a:xfrm>
            <a:off x="-1" y="0"/>
            <a:ext cx="7561263" cy="1077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10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AppData\Local\Temp\AweZip\Temp1\AweZip7\ГОДЫ Жизни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" y="0"/>
            <a:ext cx="7561262" cy="106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4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11" t="28658" r="28289" b="11171"/>
          <a:stretch/>
        </p:blipFill>
        <p:spPr bwMode="auto">
          <a:xfrm>
            <a:off x="-1" y="0"/>
            <a:ext cx="7561263" cy="1066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38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AppData\Local\Temp\AweZip\Temp1\AweZip9\ГОДЫ Жизни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"/>
            <a:ext cx="7561262" cy="106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4157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Произвольный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Пользователь Windows</cp:lastModifiedBy>
  <cp:revision>1</cp:revision>
  <dcterms:created xsi:type="dcterms:W3CDTF">2023-06-14T12:07:19Z</dcterms:created>
  <dcterms:modified xsi:type="dcterms:W3CDTF">2023-06-14T12:14:55Z</dcterms:modified>
</cp:coreProperties>
</file>